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7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CE6E-7FCB-4FB4-B3BA-A216B8EA25AF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750C4-8025-45E9-BC3B-28892EE0D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247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CE6E-7FCB-4FB4-B3BA-A216B8EA25AF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750C4-8025-45E9-BC3B-28892EE0D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345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CE6E-7FCB-4FB4-B3BA-A216B8EA25AF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750C4-8025-45E9-BC3B-28892EE0D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116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CE6E-7FCB-4FB4-B3BA-A216B8EA25AF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750C4-8025-45E9-BC3B-28892EE0D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3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CE6E-7FCB-4FB4-B3BA-A216B8EA25AF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750C4-8025-45E9-BC3B-28892EE0D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45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CE6E-7FCB-4FB4-B3BA-A216B8EA25AF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750C4-8025-45E9-BC3B-28892EE0D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684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CE6E-7FCB-4FB4-B3BA-A216B8EA25AF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750C4-8025-45E9-BC3B-28892EE0D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117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CE6E-7FCB-4FB4-B3BA-A216B8EA25AF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750C4-8025-45E9-BC3B-28892EE0D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659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CE6E-7FCB-4FB4-B3BA-A216B8EA25AF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750C4-8025-45E9-BC3B-28892EE0D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05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CE6E-7FCB-4FB4-B3BA-A216B8EA25AF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750C4-8025-45E9-BC3B-28892EE0D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368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2CE6E-7FCB-4FB4-B3BA-A216B8EA25AF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750C4-8025-45E9-BC3B-28892EE0D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52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2CE6E-7FCB-4FB4-B3BA-A216B8EA25AF}" type="datetimeFigureOut">
              <a:rPr lang="en-GB" smtClean="0"/>
              <a:t>03/03/2023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750C4-8025-45E9-BC3B-28892EE0D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80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581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9877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351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904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022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5116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779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234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504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6647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7298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555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673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277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507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658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55677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062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92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829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2969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82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416</TotalTime>
  <Words>0</Words>
  <Application>Microsoft Office PowerPoint</Application>
  <PresentationFormat>A4 Paper (210x297 mm)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©Elsa-Support</dc:title>
  <dc:creator>Debbie Palphreyman</dc:creator>
  <cp:lastModifiedBy>Debbie Walton</cp:lastModifiedBy>
  <cp:revision>5</cp:revision>
  <dcterms:created xsi:type="dcterms:W3CDTF">2023-02-26T11:19:56Z</dcterms:created>
  <dcterms:modified xsi:type="dcterms:W3CDTF">2023-03-03T12:02:22Z</dcterms:modified>
</cp:coreProperties>
</file>